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1EB9B36-5A64-4FB4-97BF-F5B1BE72FF6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6F6B405-F372-4602-B97C-E79A5163DC1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09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B36-5A64-4FB4-97BF-F5B1BE72FF6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405-F372-4602-B97C-E79A5163D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1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B36-5A64-4FB4-97BF-F5B1BE72FF6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405-F372-4602-B97C-E79A5163DC1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02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B36-5A64-4FB4-97BF-F5B1BE72FF6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405-F372-4602-B97C-E79A5163DC1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572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B36-5A64-4FB4-97BF-F5B1BE72FF6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405-F372-4602-B97C-E79A5163D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9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B36-5A64-4FB4-97BF-F5B1BE72FF6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405-F372-4602-B97C-E79A5163DC1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487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B36-5A64-4FB4-97BF-F5B1BE72FF6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405-F372-4602-B97C-E79A5163DC1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695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B36-5A64-4FB4-97BF-F5B1BE72FF6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405-F372-4602-B97C-E79A5163DC1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18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B36-5A64-4FB4-97BF-F5B1BE72FF6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405-F372-4602-B97C-E79A5163DC1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81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B36-5A64-4FB4-97BF-F5B1BE72FF6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405-F372-4602-B97C-E79A5163D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7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B36-5A64-4FB4-97BF-F5B1BE72FF6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405-F372-4602-B97C-E79A5163DC1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00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B36-5A64-4FB4-97BF-F5B1BE72FF6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405-F372-4602-B97C-E79A5163D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1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B36-5A64-4FB4-97BF-F5B1BE72FF6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405-F372-4602-B97C-E79A5163DC1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75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B36-5A64-4FB4-97BF-F5B1BE72FF6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405-F372-4602-B97C-E79A5163DC1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70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B36-5A64-4FB4-97BF-F5B1BE72FF6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405-F372-4602-B97C-E79A5163D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7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B36-5A64-4FB4-97BF-F5B1BE72FF6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405-F372-4602-B97C-E79A5163DC1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94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B36-5A64-4FB4-97BF-F5B1BE72FF6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405-F372-4602-B97C-E79A5163D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EB9B36-5A64-4FB4-97BF-F5B1BE72FF6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F6B405-F372-4602-B97C-E79A5163D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3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266A-29F7-4DF5-BF78-EAAD1EADD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/>
          <a:lstStyle/>
          <a:p>
            <a:r>
              <a:rPr lang="en-US" b="1" dirty="0"/>
              <a:t>Thesis Paragraphs</a:t>
            </a:r>
            <a:br>
              <a:rPr lang="en-US" b="1" dirty="0"/>
            </a:br>
            <a:r>
              <a:rPr lang="en-US" sz="4400" b="1" dirty="0"/>
              <a:t>aka Controlling Paragraphs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BD7C2-EA3A-4C6A-BB94-74E0D30A60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should I look for while critiquing?</a:t>
            </a:r>
          </a:p>
        </p:txBody>
      </p:sp>
    </p:spTree>
    <p:extLst>
      <p:ext uri="{BB962C8B-B14F-4D97-AF65-F5344CB8AC3E}">
        <p14:creationId xmlns:p14="http://schemas.microsoft.com/office/powerpoint/2010/main" val="64815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9C38-17E6-4544-B289-2B37317C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 to ask and 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1CA75-420B-4E56-861C-DD9D4FD3C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Based on this controlling paragraph, does this paper have a future?</a:t>
            </a:r>
          </a:p>
          <a:p>
            <a:pPr marL="0" lvl="0" indent="0">
              <a:buNone/>
            </a:pPr>
            <a:r>
              <a:rPr lang="en-US" b="1" dirty="0"/>
              <a:t>Is the topic focused enough for a short paper? (4-6 pages = short paper)</a:t>
            </a:r>
          </a:p>
          <a:p>
            <a:pPr marL="0" lvl="0" indent="0">
              <a:buNone/>
            </a:pPr>
            <a:r>
              <a:rPr lang="en-US" b="1" dirty="0"/>
              <a:t>How’s the Focus, Organization, Readability, Development (FORD)?</a:t>
            </a:r>
          </a:p>
          <a:p>
            <a:pPr marL="0" lvl="0" indent="0">
              <a:buNone/>
            </a:pPr>
            <a:r>
              <a:rPr lang="en-US" b="1" dirty="0"/>
              <a:t>Does the topic, voice, controlling idea fit this audience and purpose?</a:t>
            </a:r>
          </a:p>
          <a:p>
            <a:pPr marL="0" lvl="0" indent="0">
              <a:buNone/>
            </a:pPr>
            <a:r>
              <a:rPr lang="en-US" b="1" dirty="0"/>
              <a:t>Is the writer investigating why questions—is the writer analyzing?</a:t>
            </a:r>
          </a:p>
          <a:p>
            <a:pPr marL="0" lvl="0" indent="0">
              <a:buNone/>
            </a:pPr>
            <a:r>
              <a:rPr lang="en-US" b="1" dirty="0"/>
              <a:t>Does the writer bring up why this issue is important?</a:t>
            </a:r>
          </a:p>
          <a:p>
            <a:pPr marL="0" lv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9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14E87-AAB6-498A-A5EF-B147F041C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can we make the sentence below active voice?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70DFC-8BB1-4F70-B4CE-0B97FB51D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Max </a:t>
            </a:r>
            <a:r>
              <a:rPr lang="en-US" sz="4400" b="1" dirty="0" err="1"/>
              <a:t>Schlickenmeyer</a:t>
            </a:r>
            <a:r>
              <a:rPr lang="en-US" sz="4400" b="1"/>
              <a:t> </a:t>
            </a:r>
            <a:r>
              <a:rPr lang="en-US" sz="4400" b="1" dirty="0"/>
              <a:t>is effective in using…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59339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112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Thesis Paragraphs aka Controlling Paragraphs</vt:lpstr>
      <vt:lpstr>Questions to ask and answer:</vt:lpstr>
      <vt:lpstr>How can we make the sentence below active voice?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 Paragraphs</dc:title>
  <dc:creator>Rebecca Dickson</dc:creator>
  <cp:lastModifiedBy>Rebecca Dickson</cp:lastModifiedBy>
  <cp:revision>9</cp:revision>
  <dcterms:created xsi:type="dcterms:W3CDTF">2018-02-19T19:38:40Z</dcterms:created>
  <dcterms:modified xsi:type="dcterms:W3CDTF">2019-10-01T22:28:19Z</dcterms:modified>
</cp:coreProperties>
</file>